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56" d="100"/>
          <a:sy n="56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EF1E-5F2B-444E-82F1-64A4DF74DFA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104E5-6922-4C1F-839B-AFC60034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60E2-2F07-4605-89B6-9626C84C002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09F5-F1DA-4AC4-B808-1F8BF887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2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0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in</dc:title>
  <dc:creator>Rachel</dc:creator>
  <cp:lastModifiedBy>Sarah Willig</cp:lastModifiedBy>
  <cp:revision>127</cp:revision>
  <dcterms:created xsi:type="dcterms:W3CDTF">2016-09-30T00:45:24Z</dcterms:created>
  <dcterms:modified xsi:type="dcterms:W3CDTF">2016-10-28T02:16:20Z</dcterms:modified>
</cp:coreProperties>
</file>